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618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Родительское  собрание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</a:t>
            </a: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 вопросу участия обучающихся в социально-психологическом тестировании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Для чего проводится тестирование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Autofit/>
          </a:bodyPr>
          <a:lstStyle/>
          <a:p>
            <a:r>
              <a:rPr lang="ru-RU" sz="2800" dirty="0" smtClean="0"/>
              <a:t>Сделать профилактическую работу более эффективной.</a:t>
            </a:r>
          </a:p>
          <a:p>
            <a:r>
              <a:rPr lang="ru-RU" sz="2800" dirty="0" smtClean="0"/>
              <a:t>Позволит провести психопрофилактические мероприятия в каждой конкретной школе.</a:t>
            </a:r>
          </a:p>
          <a:p>
            <a:r>
              <a:rPr lang="ru-RU" sz="2800" dirty="0" smtClean="0"/>
              <a:t>Помочь самим родителям и учащимся контролировать соответствующие риски (индивидуальный запрос, тестирование, индивидуальный маршрут, знать свой результат – риск)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2465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5334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Области  тестирования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600" dirty="0" smtClean="0"/>
              <a:t>Эмоции и чувства</a:t>
            </a:r>
          </a:p>
          <a:p>
            <a:pPr algn="ctr"/>
            <a:r>
              <a:rPr lang="ru-RU" sz="3600" dirty="0" smtClean="0"/>
              <a:t>Волевые проявления</a:t>
            </a:r>
          </a:p>
          <a:p>
            <a:pPr algn="ctr"/>
            <a:r>
              <a:rPr lang="ru-RU" sz="3600" dirty="0" smtClean="0"/>
              <a:t>Мотивы и потребности</a:t>
            </a:r>
          </a:p>
          <a:p>
            <a:pPr algn="ctr"/>
            <a:r>
              <a:rPr lang="ru-RU" sz="3600" dirty="0" smtClean="0"/>
              <a:t>Особенности поведения</a:t>
            </a:r>
          </a:p>
          <a:p>
            <a:pPr algn="ctr"/>
            <a:r>
              <a:rPr lang="ru-RU" sz="3600" dirty="0" smtClean="0"/>
              <a:t>Ценности</a:t>
            </a:r>
          </a:p>
          <a:p>
            <a:pPr algn="ctr"/>
            <a:r>
              <a:rPr lang="ru-RU" sz="3600" dirty="0" smtClean="0"/>
              <a:t>Здоровье</a:t>
            </a:r>
          </a:p>
          <a:p>
            <a:pPr algn="ctr"/>
            <a:r>
              <a:rPr lang="ru-RU" sz="3600" dirty="0" smtClean="0"/>
              <a:t>Социальное окружение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911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b="1" dirty="0" smtClean="0"/>
          </a:p>
          <a:p>
            <a:pPr marL="0" indent="0" algn="ctr">
              <a:buNone/>
            </a:pPr>
            <a:r>
              <a:rPr lang="ru-RU" sz="5400" b="1" dirty="0" smtClean="0"/>
              <a:t>Спасибо за внимание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900403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Приказ Министерства образования и науки Российской Федерации  </a:t>
            </a:r>
            <a:br>
              <a:rPr lang="ru-RU" sz="2800" b="1" dirty="0" smtClean="0"/>
            </a:br>
            <a:r>
              <a:rPr lang="ru-RU" sz="2800" b="1" dirty="0" smtClean="0"/>
              <a:t>от 16.06.2014  № 658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«Об утверждении Порядка проведения социально-психологического тестирования лиц, обучающихся в общеобразовательных организациях и профессиональных образовательных организациях, а также в образовательных организациях высшего образования»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9312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6858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Социально-психологическое тестирование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о</a:t>
            </a:r>
            <a:r>
              <a:rPr lang="ru-RU" sz="2800" dirty="0" smtClean="0"/>
              <a:t>бучающихся направлено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на определение рисков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формирования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зависимого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338555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Почему проводится тестирование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ru-RU" dirty="0" smtClean="0"/>
              <a:t>Пивной алкоголизм.</a:t>
            </a:r>
          </a:p>
          <a:p>
            <a:r>
              <a:rPr lang="ru-RU" dirty="0" smtClean="0"/>
              <a:t>Употребление спайсов.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По данным МВД Российской Федерации – 70% всех наркоманов – 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это молодежь и подростки.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73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8382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Как это предотвратить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ru-RU" dirty="0" smtClean="0"/>
              <a:t>Не показывать курение и употребление алкоголя на собственном примере.</a:t>
            </a:r>
          </a:p>
          <a:p>
            <a:r>
              <a:rPr lang="ru-RU" dirty="0" smtClean="0"/>
              <a:t>Проводить больше времени с детьми и обязательно разговаривать (искренний интерес, поддержка,  вред наркотиков – 42% реже употребляют)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52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 smtClean="0"/>
              <a:t>Участие в тестировании</a:t>
            </a:r>
          </a:p>
          <a:p>
            <a:pPr algn="ctr"/>
            <a:endParaRPr lang="ru-RU" sz="5400" dirty="0" smtClean="0"/>
          </a:p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добровольно</a:t>
            </a:r>
          </a:p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анонимно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80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Участие вашего ребенка в тестировании позволит ему </a:t>
            </a:r>
            <a:r>
              <a:rPr lang="ru-RU" sz="2800" b="1" dirty="0" smtClean="0">
                <a:solidFill>
                  <a:srgbClr val="FF0000"/>
                </a:solidFill>
              </a:rPr>
              <a:t>проявить гражданскую ответственность за свое здоровье. 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оказать вам, что он </a:t>
            </a:r>
            <a:r>
              <a:rPr lang="ru-RU" sz="2800" b="1" dirty="0" smtClean="0">
                <a:solidFill>
                  <a:srgbClr val="FF0000"/>
                </a:solidFill>
              </a:rPr>
              <a:t>не употребляет никакие психоактивные вещества.</a:t>
            </a:r>
          </a:p>
          <a:p>
            <a:r>
              <a:rPr lang="ru-RU" sz="2800" dirty="0" smtClean="0"/>
              <a:t>Результаты тестирования позволят скорректировать работу по оказанию </a:t>
            </a:r>
            <a:r>
              <a:rPr lang="ru-RU" sz="2800" b="1" dirty="0" smtClean="0">
                <a:solidFill>
                  <a:srgbClr val="FF0000"/>
                </a:solidFill>
              </a:rPr>
              <a:t>психологической и медицинской </a:t>
            </a:r>
            <a:r>
              <a:rPr lang="ru-RU" sz="2800" dirty="0" smtClean="0"/>
              <a:t>помощи детям, попавшим в группу риска, и </a:t>
            </a:r>
            <a:r>
              <a:rPr lang="ru-RU" sz="2800" b="1" dirty="0" smtClean="0">
                <a:solidFill>
                  <a:srgbClr val="FF0000"/>
                </a:solidFill>
              </a:rPr>
              <a:t>своевременно излечить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 ребенка от пагубной зависимости.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4792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Как будет проходить тестирование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 компьютере в школе</a:t>
            </a:r>
          </a:p>
          <a:p>
            <a:r>
              <a:rPr lang="ru-RU" sz="2400" dirty="0" smtClean="0"/>
              <a:t>Время тестирования – 45 </a:t>
            </a:r>
            <a:r>
              <a:rPr lang="ru-RU" sz="2400" dirty="0" smtClean="0"/>
              <a:t>мин – 1,5 часа</a:t>
            </a:r>
            <a:endParaRPr lang="ru-RU" sz="2400" dirty="0" smtClean="0"/>
          </a:p>
          <a:p>
            <a:r>
              <a:rPr lang="ru-RU" sz="2400" dirty="0" smtClean="0"/>
              <a:t>Добровольно.</a:t>
            </a:r>
          </a:p>
          <a:p>
            <a:r>
              <a:rPr lang="ru-RU" sz="2400" dirty="0" smtClean="0"/>
              <a:t>Конфиденциально.</a:t>
            </a:r>
          </a:p>
          <a:p>
            <a:r>
              <a:rPr lang="ru-RU" sz="2400" dirty="0" smtClean="0"/>
              <a:t>Результаты разглашению не подлежат.</a:t>
            </a:r>
          </a:p>
          <a:p>
            <a:r>
              <a:rPr lang="ru-RU" sz="2400" dirty="0" smtClean="0"/>
              <a:t>Руководителям ОУ – общий результат о доле несовершеннолетних, склонных к употреблению ПАВ.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586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6858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Чего не нужно бояться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По </a:t>
            </a:r>
            <a:r>
              <a:rPr lang="ru-RU" sz="2800" dirty="0"/>
              <a:t>результатам тестирования </a:t>
            </a:r>
            <a:r>
              <a:rPr lang="ru-RU" sz="2800" b="1" dirty="0">
                <a:solidFill>
                  <a:srgbClr val="FF0000"/>
                </a:solidFill>
              </a:rPr>
              <a:t>не может быть поставлен диагноз </a:t>
            </a:r>
            <a:r>
              <a:rPr lang="ru-RU" sz="2800" dirty="0" smtClean="0"/>
              <a:t>(Например:наркомания</a:t>
            </a:r>
            <a:r>
              <a:rPr lang="ru-RU" sz="2800" dirty="0"/>
              <a:t>).</a:t>
            </a:r>
          </a:p>
          <a:p>
            <a:r>
              <a:rPr lang="ru-RU" sz="2800" dirty="0" smtClean="0"/>
              <a:t>Тестирование выявляет </a:t>
            </a:r>
            <a:r>
              <a:rPr lang="ru-RU" sz="2800" b="1" dirty="0" smtClean="0">
                <a:solidFill>
                  <a:srgbClr val="FF0000"/>
                </a:solidFill>
              </a:rPr>
              <a:t>насколько </a:t>
            </a:r>
            <a:r>
              <a:rPr lang="ru-RU" sz="2800" b="1" dirty="0">
                <a:solidFill>
                  <a:srgbClr val="FF0000"/>
                </a:solidFill>
              </a:rPr>
              <a:t>тестируемый подвержен</a:t>
            </a:r>
            <a:r>
              <a:rPr lang="ru-RU" sz="2800" dirty="0"/>
              <a:t> тем или иным </a:t>
            </a:r>
            <a:r>
              <a:rPr lang="ru-RU" sz="2800" b="1" dirty="0">
                <a:solidFill>
                  <a:srgbClr val="FF0000"/>
                </a:solidFill>
              </a:rPr>
              <a:t>рискам</a:t>
            </a:r>
            <a:r>
              <a:rPr lang="ru-RU" sz="2800" dirty="0"/>
              <a:t> вовлечения в их </a:t>
            </a:r>
            <a:r>
              <a:rPr lang="ru-RU" sz="2800" dirty="0" smtClean="0"/>
              <a:t>употребление ПАВ.</a:t>
            </a:r>
            <a:endParaRPr lang="ru-RU" sz="2800" dirty="0"/>
          </a:p>
          <a:p>
            <a:r>
              <a:rPr lang="ru-RU" sz="2800" dirty="0" smtClean="0"/>
              <a:t>Тестирование </a:t>
            </a:r>
            <a:r>
              <a:rPr lang="ru-RU" sz="2800" b="1" dirty="0">
                <a:solidFill>
                  <a:srgbClr val="FF0000"/>
                </a:solidFill>
              </a:rPr>
              <a:t>не является основанием </a:t>
            </a:r>
            <a:r>
              <a:rPr lang="ru-RU" sz="2800" dirty="0"/>
              <a:t>для постановки на учет </a:t>
            </a:r>
            <a:r>
              <a:rPr lang="ru-RU" sz="2800" dirty="0" smtClean="0"/>
              <a:t>в наркологический диспансер.</a:t>
            </a:r>
            <a:endParaRPr lang="ru-RU" sz="2800" dirty="0"/>
          </a:p>
          <a:p>
            <a:r>
              <a:rPr lang="ru-RU" sz="2800" dirty="0" smtClean="0"/>
              <a:t>Тестируемый- </a:t>
            </a:r>
            <a:r>
              <a:rPr lang="ru-RU" sz="2800" dirty="0"/>
              <a:t>ребенок, подросток- </a:t>
            </a:r>
            <a:r>
              <a:rPr lang="ru-RU" sz="2800" b="1" dirty="0">
                <a:solidFill>
                  <a:srgbClr val="FF0000"/>
                </a:solidFill>
              </a:rPr>
              <a:t>не может быть скомпрометирован </a:t>
            </a:r>
            <a:r>
              <a:rPr lang="ru-RU" sz="2800" dirty="0"/>
              <a:t>результатами тестирования.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1381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321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Родительское  собрание</vt:lpstr>
      <vt:lpstr>Приказ Министерства образования и науки Российской Федерации   от 16.06.2014  № 658</vt:lpstr>
      <vt:lpstr>Социально-психологическое тестирование</vt:lpstr>
      <vt:lpstr>Почему проводится тестирование</vt:lpstr>
      <vt:lpstr>Как это предотвратить</vt:lpstr>
      <vt:lpstr>Презентация PowerPoint</vt:lpstr>
      <vt:lpstr>Презентация PowerPoint</vt:lpstr>
      <vt:lpstr>Как будет проходить тестирование</vt:lpstr>
      <vt:lpstr>Чего не нужно бояться</vt:lpstr>
      <vt:lpstr>Для чего проводится тестирование</vt:lpstr>
      <vt:lpstr>Области  тестирования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Катенок</dc:creator>
  <cp:lastModifiedBy>NSOSH_2</cp:lastModifiedBy>
  <cp:revision>20</cp:revision>
  <dcterms:created xsi:type="dcterms:W3CDTF">2013-10-28T09:12:00Z</dcterms:created>
  <dcterms:modified xsi:type="dcterms:W3CDTF">2019-03-13T23:43:43Z</dcterms:modified>
</cp:coreProperties>
</file>