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1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08" autoAdjust="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8" name="Picture 4" descr="C:\Users\tv914\AppData\Local\Packages\Microsoft.Windows.Photos_8wekyb3d8bbwe\TempState\ShareServiceTempFolder\лист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tv914\AppData\Local\Packages\Microsoft.Windows.Photos_8wekyb3d8bbwe\TempState\ShareServiceTempFolder\знак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3419872" cy="3656606"/>
          </a:xfrm>
          <a:prstGeom prst="rect">
            <a:avLst/>
          </a:prstGeom>
          <a:noFill/>
        </p:spPr>
      </p:pic>
      <p:pic>
        <p:nvPicPr>
          <p:cNvPr id="21508" name="Picture 4" descr="C:\Users\tv914\AppData\Local\Packages\Microsoft.Windows.Photos_8wekyb3d8bbwe\TempState\ShareServiceTempFolder\знак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6632"/>
            <a:ext cx="3744416" cy="4161469"/>
          </a:xfrm>
          <a:prstGeom prst="rect">
            <a:avLst/>
          </a:prstGeom>
          <a:noFill/>
        </p:spPr>
      </p:pic>
      <p:pic>
        <p:nvPicPr>
          <p:cNvPr id="21510" name="Picture 6" descr="C:\Users\tv914\AppData\Local\Packages\Microsoft.Windows.Photos_8wekyb3d8bbwe\TempState\ShareServiceTempFolder\знак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24944"/>
            <a:ext cx="9144000" cy="3933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tv914\AppData\Local\Packages\Microsoft.Windows.Photos_8wekyb3d8bbwe\TempState\ShareServiceTempFolder\лист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109" y="332656"/>
            <a:ext cx="8880891" cy="46805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1412776"/>
            <a:ext cx="8278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ru-RU" sz="2800" b="1" dirty="0" smtClean="0">
                <a:solidFill>
                  <a:srgbClr val="FF0000"/>
                </a:solidFill>
              </a:rPr>
              <a:t>Проезд на крышах и подножках вагонов запрещен.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tv914\AppData\Local\Packages\Microsoft.Windows.Photos_8wekyb3d8bbwe\TempState\ShareServiceTempFolder\лист1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60648"/>
            <a:ext cx="5904656" cy="5904656"/>
          </a:xfrm>
          <a:prstGeom prst="rect">
            <a:avLst/>
          </a:prstGeom>
          <a:noFill/>
        </p:spPr>
      </p:pic>
      <p:pic>
        <p:nvPicPr>
          <p:cNvPr id="5" name="Picture 2" descr="C:\Users\tv914\AppData\Local\Packages\Microsoft.Windows.Photos_8wekyb3d8bbwe\TempState\ShareServiceTempFolder\лист1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2628900" cy="3905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tv914\AppData\Local\Packages\Microsoft.Windows.Photos_8wekyb3d8bbwe\TempState\ShareServiceTempFolder\лист11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920880" cy="5765738"/>
          </a:xfrm>
          <a:prstGeom prst="rect">
            <a:avLst/>
          </a:prstGeom>
          <a:noFill/>
        </p:spPr>
      </p:pic>
      <p:pic>
        <p:nvPicPr>
          <p:cNvPr id="5" name="Picture 2" descr="C:\Users\tv914\AppData\Local\Packages\Microsoft.Windows.Photos_8wekyb3d8bbwe\TempState\ShareServiceTempFolder\лист1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548680"/>
            <a:ext cx="2531953" cy="3761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8" name="Picture 12" descr="C:\Users\tv914\AppData\Local\Packages\Microsoft.Windows.Photos_8wekyb3d8bbwe\TempState\ShareServiceTempFolder\1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7986648" cy="460851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907704" y="476672"/>
            <a:ext cx="551997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Подлезать под вагоны запрещено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C:\Users\tv914\AppData\Local\Packages\Microsoft.Windows.Photos_8wekyb3d8bbwe\TempState\ShareServiceTempFolder\1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0" name="Picture 2" descr="C:\Users\tv914\AppData\Local\Packages\Microsoft.Windows.Photos_8wekyb3d8bbwe\TempState\ShareServiceTempFolder\1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2924175"/>
            <a:ext cx="2514600" cy="3933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tv914\AppData\Local\Packages\Microsoft.Windows.Photos_8wekyb3d8bbwe\TempState\ShareServiceTempFolder\1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0648"/>
            <a:ext cx="6408712" cy="54113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tv914\AppData\Local\Packages\Microsoft.Windows.Photos_8wekyb3d8bbwe\TempState\ShareServiceTempFolder\1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864" y="548680"/>
            <a:ext cx="8926136" cy="367240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03648" y="908720"/>
            <a:ext cx="5360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ru-RU" sz="2800" b="1" dirty="0" smtClean="0">
                <a:solidFill>
                  <a:srgbClr val="FF0000"/>
                </a:solidFill>
              </a:rPr>
              <a:t>Стоять у края платформы опасно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tv914\AppData\Local\Packages\Microsoft.Windows.Photos_8wekyb3d8bbwe\TempState\ShareServiceTempFolder\2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31748" name="Picture 4" descr="C:\Users\tv914\AppData\Local\Packages\Microsoft.Windows.Photos_8wekyb3d8bbwe\TempState\ShareServiceTempFolder\2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24744"/>
            <a:ext cx="2533650" cy="3876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tv914\AppData\Local\Packages\Microsoft.Windows.Photos_8wekyb3d8bbwe\TempState\ShareServiceTempFolder\1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6264696" cy="6296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4338" name="Picture 2" descr="C:\Users\tv914\AppData\Local\Packages\Microsoft.Windows.Photos_8wekyb3d8bbwe\TempState\ShareServiceTempFolder\лист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tv914\AppData\Local\Packages\Microsoft.Windows.Photos_8wekyb3d8bbwe\TempState\ShareServiceTempFolder\2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39"/>
            <a:ext cx="9144000" cy="457658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1340768"/>
            <a:ext cx="597490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Находится в наушниках и капюшоне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на </a:t>
            </a:r>
            <a:r>
              <a:rPr lang="ru-RU" sz="2800" b="1" dirty="0" smtClean="0">
                <a:solidFill>
                  <a:srgbClr val="FF0000"/>
                </a:solidFill>
              </a:rPr>
              <a:t>железнодорожных путях опасно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tv914\AppData\Local\Packages\Microsoft.Windows.Photos_8wekyb3d8bbwe\TempState\ShareServiceTempFolder\2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3442" cy="6858000"/>
          </a:xfrm>
          <a:prstGeom prst="rect">
            <a:avLst/>
          </a:prstGeom>
          <a:noFill/>
        </p:spPr>
      </p:pic>
      <p:pic>
        <p:nvPicPr>
          <p:cNvPr id="34820" name="Picture 4" descr="C:\Users\tv914\AppData\Local\Packages\Microsoft.Windows.Photos_8wekyb3d8bbwe\TempState\ShareServiceTempFolder\2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3456384" cy="3308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tv914\AppData\Local\Packages\Microsoft.Windows.Photos_8wekyb3d8bbwe\TempState\ShareServiceTempFolder\2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8640"/>
            <a:ext cx="5904656" cy="5502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tv914\AppData\Local\Packages\Microsoft.Windows.Photos_8wekyb3d8bbwe\TempState\ShareServiceTempFolder\2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3"/>
            <a:ext cx="9144000" cy="41866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1052736"/>
            <a:ext cx="5614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ru-RU" sz="2800" b="1" dirty="0" smtClean="0">
                <a:solidFill>
                  <a:srgbClr val="FF0000"/>
                </a:solidFill>
              </a:rPr>
              <a:t>Железная дорога не место для игр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tv914\AppData\Local\Packages\Microsoft.Windows.Photos_8wekyb3d8bbwe\TempState\ShareServiceTempFolder\2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192" cy="6858000"/>
          </a:xfrm>
          <a:prstGeom prst="rect">
            <a:avLst/>
          </a:prstGeom>
          <a:noFill/>
        </p:spPr>
      </p:pic>
      <p:pic>
        <p:nvPicPr>
          <p:cNvPr id="40964" name="Picture 4" descr="C:\Users\tv914\AppData\Local\Packages\Microsoft.Windows.Photos_8wekyb3d8bbwe\TempState\ShareServiceTempFolder\2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2800783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tv914\AppData\Local\Packages\Microsoft.Windows.Photos_8wekyb3d8bbwe\TempState\ShareServiceTempFolder\2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32656"/>
            <a:ext cx="6438715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tv914\AppData\Local\Packages\Microsoft.Windows.Photos_8wekyb3d8bbwe\TempState\ShareServiceTempFolder\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50405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980728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/>
            <a:r>
              <a:rPr lang="ru-RU" sz="2800" b="1" dirty="0" smtClean="0">
                <a:solidFill>
                  <a:srgbClr val="FF0000"/>
                </a:solidFill>
              </a:rPr>
              <a:t>Руководствуйтесь знаками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tv914\AppData\Local\Packages\Microsoft.Windows.Photos_8wekyb3d8bbwe\TempState\ShareServiceTempFolder\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501008"/>
          </a:xfrm>
          <a:prstGeom prst="rect">
            <a:avLst/>
          </a:prstGeom>
          <a:noFill/>
        </p:spPr>
      </p:pic>
      <p:pic>
        <p:nvPicPr>
          <p:cNvPr id="37892" name="Picture 4" descr="C:\Users\tv914\AppData\Local\Packages\Microsoft.Windows.Photos_8wekyb3d8bbwe\TempState\ShareServiceTempFolder\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501008"/>
            <a:ext cx="2370396" cy="3356992"/>
          </a:xfrm>
          <a:prstGeom prst="rect">
            <a:avLst/>
          </a:prstGeom>
          <a:noFill/>
        </p:spPr>
      </p:pic>
      <p:pic>
        <p:nvPicPr>
          <p:cNvPr id="37894" name="Picture 6" descr="C:\Users\tv914\AppData\Local\Packages\Microsoft.Windows.Photos_8wekyb3d8bbwe\TempState\ShareServiceTempFolder\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501008"/>
            <a:ext cx="2232248" cy="3356992"/>
          </a:xfrm>
          <a:prstGeom prst="rect">
            <a:avLst/>
          </a:prstGeom>
          <a:noFill/>
        </p:spPr>
      </p:pic>
      <p:pic>
        <p:nvPicPr>
          <p:cNvPr id="37896" name="Picture 8" descr="C:\Users\tv914\AppData\Local\Packages\Microsoft.Windows.Photos_8wekyb3d8bbwe\TempState\ShareServiceTempFolder\6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3645023"/>
            <a:ext cx="2376265" cy="3212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tv914\AppData\Local\Packages\Microsoft.Windows.Photos_8wekyb3d8bbwe\TempState\ShareServiceTempFolder\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212976"/>
            <a:ext cx="2520280" cy="3645024"/>
          </a:xfrm>
          <a:prstGeom prst="rect">
            <a:avLst/>
          </a:prstGeom>
          <a:noFill/>
        </p:spPr>
      </p:pic>
      <p:pic>
        <p:nvPicPr>
          <p:cNvPr id="36868" name="Picture 4" descr="C:\Users\tv914\AppData\Local\Packages\Microsoft.Windows.Photos_8wekyb3d8bbwe\TempState\ShareServiceTempFolder\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206830"/>
            <a:ext cx="2376264" cy="3651170"/>
          </a:xfrm>
          <a:prstGeom prst="rect">
            <a:avLst/>
          </a:prstGeom>
          <a:noFill/>
        </p:spPr>
      </p:pic>
      <p:pic>
        <p:nvPicPr>
          <p:cNvPr id="4" name="Picture 2" descr="C:\Users\tv914\AppData\Local\Packages\Microsoft.Windows.Photos_8wekyb3d8bbwe\TempState\ShareServiceTempFolder\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0" cy="3212975"/>
          </a:xfrm>
          <a:prstGeom prst="rect">
            <a:avLst/>
          </a:prstGeom>
          <a:noFill/>
        </p:spPr>
      </p:pic>
      <p:pic>
        <p:nvPicPr>
          <p:cNvPr id="5" name="Picture 10" descr="C:\Users\tv914\AppData\Local\Packages\Microsoft.Windows.Photos_8wekyb3d8bbwe\TempState\ShareServiceTempFolder\8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212976"/>
            <a:ext cx="2478206" cy="3645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tv914\AppData\Local\Packages\Microsoft.Windows.Photos_8wekyb3d8bbwe\TempState\ShareServiceTempFolder\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800975" cy="1752600"/>
          </a:xfrm>
          <a:prstGeom prst="rect">
            <a:avLst/>
          </a:prstGeom>
          <a:noFill/>
        </p:spPr>
      </p:pic>
      <p:pic>
        <p:nvPicPr>
          <p:cNvPr id="45060" name="Picture 4" descr="C:\Users\tv914\AppData\Local\Packages\Microsoft.Windows.Photos_8wekyb3d8bbwe\TempState\ShareServiceTempFolder\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60848"/>
            <a:ext cx="2677301" cy="3816424"/>
          </a:xfrm>
          <a:prstGeom prst="rect">
            <a:avLst/>
          </a:prstGeom>
          <a:noFill/>
        </p:spPr>
      </p:pic>
      <p:pic>
        <p:nvPicPr>
          <p:cNvPr id="45062" name="Picture 6" descr="C:\Users\tv914\AppData\Local\Packages\Microsoft.Windows.Photos_8wekyb3d8bbwe\TempState\ShareServiceTempFolder\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916832"/>
            <a:ext cx="2592288" cy="3931878"/>
          </a:xfrm>
          <a:prstGeom prst="rect">
            <a:avLst/>
          </a:prstGeom>
          <a:noFill/>
        </p:spPr>
      </p:pic>
      <p:pic>
        <p:nvPicPr>
          <p:cNvPr id="45064" name="Picture 8" descr="C:\Users\tv914\AppData\Local\Packages\Microsoft.Windows.Photos_8wekyb3d8bbwe\TempState\ShareServiceTempFolder\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1844824"/>
            <a:ext cx="2664296" cy="39634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tv914\AppData\Local\Packages\Microsoft.Windows.Photos_8wekyb3d8bbwe\TempState\ShareServiceTempFolder\лист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8"/>
            <a:ext cx="8629776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tv914\AppData\Local\Packages\Microsoft.Windows.Photos_8wekyb3d8bbwe\TempState\ShareServiceTempFolder\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556792"/>
            <a:ext cx="2880320" cy="5040560"/>
          </a:xfrm>
          <a:prstGeom prst="rect">
            <a:avLst/>
          </a:prstGeom>
          <a:noFill/>
        </p:spPr>
      </p:pic>
      <p:pic>
        <p:nvPicPr>
          <p:cNvPr id="44036" name="Picture 4" descr="C:\Users\tv914\AppData\Local\Packages\Microsoft.Windows.Photos_8wekyb3d8bbwe\TempState\ShareServiceTempFolder\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00808"/>
            <a:ext cx="3571875" cy="3886200"/>
          </a:xfrm>
          <a:prstGeom prst="rect">
            <a:avLst/>
          </a:prstGeom>
          <a:noFill/>
        </p:spPr>
      </p:pic>
      <p:pic>
        <p:nvPicPr>
          <p:cNvPr id="4" name="Picture 2" descr="C:\Users\tv914\AppData\Local\Packages\Microsoft.Windows.Photos_8wekyb3d8bbwe\TempState\ShareServiceTempFolder\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800975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tv914\AppData\Local\Packages\Microsoft.Windows.Photos_8wekyb3d8bbwe\TempState\ShareServiceTempFolder\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6486525" cy="2476500"/>
          </a:xfrm>
          <a:prstGeom prst="rect">
            <a:avLst/>
          </a:prstGeom>
          <a:noFill/>
        </p:spPr>
      </p:pic>
      <p:pic>
        <p:nvPicPr>
          <p:cNvPr id="43012" name="Picture 4" descr="C:\Users\tv914\AppData\Local\Packages\Microsoft.Windows.Photos_8wekyb3d8bbwe\TempState\ShareServiceTempFolder\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61503"/>
            <a:ext cx="2736304" cy="3896497"/>
          </a:xfrm>
          <a:prstGeom prst="rect">
            <a:avLst/>
          </a:prstGeom>
          <a:noFill/>
        </p:spPr>
      </p:pic>
      <p:pic>
        <p:nvPicPr>
          <p:cNvPr id="43014" name="Picture 6" descr="C:\Users\tv914\AppData\Local\Packages\Microsoft.Windows.Photos_8wekyb3d8bbwe\TempState\ShareServiceTempFolder\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726710"/>
            <a:ext cx="2880320" cy="4131290"/>
          </a:xfrm>
          <a:prstGeom prst="rect">
            <a:avLst/>
          </a:prstGeom>
          <a:noFill/>
        </p:spPr>
      </p:pic>
      <p:pic>
        <p:nvPicPr>
          <p:cNvPr id="43016" name="Picture 8" descr="C:\Users\tv914\AppData\Local\Packages\Microsoft.Windows.Photos_8wekyb3d8bbwe\TempState\ShareServiceTempFolder\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35688" y="2487716"/>
            <a:ext cx="2808312" cy="4370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v914\AppData\Local\Packages\Microsoft.Windows.Photos_8wekyb3d8bbwe\TempState\ShareServiceTempFolder\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6486525" cy="2476500"/>
          </a:xfrm>
          <a:prstGeom prst="rect">
            <a:avLst/>
          </a:prstGeom>
          <a:noFill/>
        </p:spPr>
      </p:pic>
      <p:pic>
        <p:nvPicPr>
          <p:cNvPr id="47106" name="Picture 2" descr="C:\Users\tv914\AppData\Local\Packages\Microsoft.Windows.Photos_8wekyb3d8bbwe\TempState\ShareServiceTempFolder\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492897"/>
            <a:ext cx="2952328" cy="4365104"/>
          </a:xfrm>
          <a:prstGeom prst="rect">
            <a:avLst/>
          </a:prstGeom>
          <a:noFill/>
        </p:spPr>
      </p:pic>
      <p:pic>
        <p:nvPicPr>
          <p:cNvPr id="47108" name="Picture 4" descr="C:\Users\tv914\AppData\Local\Packages\Microsoft.Windows.Photos_8wekyb3d8bbwe\TempState\ShareServiceTempFolder\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492896"/>
            <a:ext cx="3057185" cy="4365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tv914\AppData\Local\Packages\Microsoft.Windows.Photos_8wekyb3d8bbwe\TempState\ShareServiceTempFolder\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7877175" cy="2057400"/>
          </a:xfrm>
          <a:prstGeom prst="rect">
            <a:avLst/>
          </a:prstGeom>
          <a:noFill/>
        </p:spPr>
      </p:pic>
      <p:pic>
        <p:nvPicPr>
          <p:cNvPr id="48132" name="Picture 4" descr="C:\Users\tv914\AppData\Local\Packages\Microsoft.Windows.Photos_8wekyb3d8bbwe\TempState\ShareServiceTempFolder\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4133850" cy="1866900"/>
          </a:xfrm>
          <a:prstGeom prst="rect">
            <a:avLst/>
          </a:prstGeom>
          <a:noFill/>
        </p:spPr>
      </p:pic>
      <p:pic>
        <p:nvPicPr>
          <p:cNvPr id="48134" name="Picture 6" descr="C:\Users\tv914\AppData\Local\Packages\Microsoft.Windows.Photos_8wekyb3d8bbwe\TempState\ShareServiceTempFolder\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060848"/>
            <a:ext cx="4143375" cy="1872208"/>
          </a:xfrm>
          <a:prstGeom prst="rect">
            <a:avLst/>
          </a:prstGeom>
          <a:noFill/>
        </p:spPr>
      </p:pic>
      <p:pic>
        <p:nvPicPr>
          <p:cNvPr id="48136" name="Picture 8" descr="C:\Users\tv914\AppData\Local\Packages\Microsoft.Windows.Photos_8wekyb3d8bbwe\TempState\ShareServiceTempFolder\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79" y="3717032"/>
            <a:ext cx="2381999" cy="31409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v914\AppData\Local\Packages\Microsoft.Windows.Photos_8wekyb3d8bbwe\TempState\ShareServiceTempFolder\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7877175" cy="2057400"/>
          </a:xfrm>
          <a:prstGeom prst="rect">
            <a:avLst/>
          </a:prstGeom>
          <a:noFill/>
        </p:spPr>
      </p:pic>
      <p:pic>
        <p:nvPicPr>
          <p:cNvPr id="46082" name="Picture 2" descr="C:\Users\tv914\AppData\Local\Packages\Microsoft.Windows.Photos_8wekyb3d8bbwe\TempState\ShareServiceTempFolder\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492896"/>
            <a:ext cx="5398918" cy="3054102"/>
          </a:xfrm>
          <a:prstGeom prst="rect">
            <a:avLst/>
          </a:prstGeom>
          <a:noFill/>
        </p:spPr>
      </p:pic>
      <p:pic>
        <p:nvPicPr>
          <p:cNvPr id="46084" name="Picture 4" descr="C:\Users\tv914\AppData\Local\Packages\Microsoft.Windows.Photos_8wekyb3d8bbwe\TempState\ShareServiceTempFolder\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5778" y="2492896"/>
            <a:ext cx="5128222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1" y="1196752"/>
            <a:ext cx="9107809" cy="415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tv914\AppData\Local\Packages\Microsoft.Windows.Photos_8wekyb3d8bbwe\TempState\ShareServiceTempFolder\лист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749" y="0"/>
            <a:ext cx="919574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tv914\AppData\Local\Packages\Microsoft.Windows.Photos_8wekyb3d8bbwe\TempState\ShareServiceTempFolder\лист6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8" y="0"/>
            <a:ext cx="925255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C:\Users\tv914\AppData\Local\Packages\Microsoft.Windows.Photos_8wekyb3d8bbwe\TempState\ShareServiceTempFolder\лист7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25739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3995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Не перебегайте железнодорожные пути перед приближающимся поездом. Переходите пути только в установленных местах.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C:\Users\tv914\AppData\Local\Packages\Microsoft.Windows.Photos_8wekyb3d8bbwe\TempState\ShareServiceTempFolder\лист8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568952" cy="43924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9512" y="404664"/>
            <a:ext cx="896448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Не приближайся к проводам контактной сети.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Там </a:t>
            </a:r>
            <a:r>
              <a:rPr lang="ru-RU" sz="2800" b="1" dirty="0" smtClean="0">
                <a:solidFill>
                  <a:srgbClr val="FF0000"/>
                </a:solidFill>
              </a:rPr>
              <a:t>смертельное напряжение.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tv914\AppData\Local\Packages\Microsoft.Windows.Photos_8wekyb3d8bbwe\TempState\ShareServiceTempFolder\лист8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488832" cy="65379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60</Words>
  <Application>Microsoft Office PowerPoint</Application>
  <PresentationFormat>Экран (4:3)</PresentationFormat>
  <Paragraphs>11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Андросова</dc:creator>
  <cp:lastModifiedBy>Татьяна Андросова</cp:lastModifiedBy>
  <cp:revision>79</cp:revision>
  <dcterms:created xsi:type="dcterms:W3CDTF">2024-04-17T11:30:21Z</dcterms:created>
  <dcterms:modified xsi:type="dcterms:W3CDTF">2024-04-17T14:30:24Z</dcterms:modified>
</cp:coreProperties>
</file>