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90" r:id="rId3"/>
    <p:sldId id="313" r:id="rId4"/>
    <p:sldId id="298" r:id="rId5"/>
    <p:sldId id="299" r:id="rId6"/>
    <p:sldId id="294" r:id="rId7"/>
    <p:sldId id="296" r:id="rId8"/>
    <p:sldId id="288" r:id="rId9"/>
    <p:sldId id="289" r:id="rId10"/>
    <p:sldId id="300" r:id="rId11"/>
    <p:sldId id="301" r:id="rId12"/>
    <p:sldId id="307" r:id="rId13"/>
    <p:sldId id="308" r:id="rId14"/>
    <p:sldId id="310" r:id="rId15"/>
    <p:sldId id="309" r:id="rId16"/>
    <p:sldId id="287" r:id="rId17"/>
    <p:sldId id="311" r:id="rId18"/>
    <p:sldId id="31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78428" autoAdjust="0"/>
  </p:normalViewPr>
  <p:slideViewPr>
    <p:cSldViewPr>
      <p:cViewPr varScale="1">
        <p:scale>
          <a:sx n="84" d="100"/>
          <a:sy n="84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7DE2-BD95-4F05-991F-DDB59391922B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15C-DB8E-4F25-B87C-AAAF7C0C4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7090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648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5874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496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5149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011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7610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5827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327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57369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2303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1BF5-9EE7-42CB-8868-AB8F3B9AF6A4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hcity.ru/data/0/0-01-12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живут микробы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6" name="Picture 2" descr="http://crimea.comments.ua/img/2011112410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214710" cy="3000396"/>
          </a:xfrm>
          <a:prstGeom prst="rect">
            <a:avLst/>
          </a:prstGeom>
          <a:noFill/>
        </p:spPr>
      </p:pic>
      <p:pic>
        <p:nvPicPr>
          <p:cNvPr id="47108" name="Picture 4" descr="http://www.flux.md/sys/upload/2013/01.02.2013/p10/Sana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571900" cy="3143272"/>
          </a:xfrm>
          <a:prstGeom prst="rect">
            <a:avLst/>
          </a:prstGeom>
          <a:noFill/>
        </p:spPr>
      </p:pic>
      <p:pic>
        <p:nvPicPr>
          <p:cNvPr id="47110" name="Picture 6" descr="http://www.lepotaizdravlje.rs/moja-beba/wp-content/uploads/2013/08/vo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бороться с микробами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svit24.net/images/stories/articles/2013/Zdorovie/06-2013/09/myty-ruk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071966" cy="4357718"/>
          </a:xfrm>
          <a:prstGeom prst="rect">
            <a:avLst/>
          </a:prstGeom>
          <a:noFill/>
        </p:spPr>
      </p:pic>
      <p:pic>
        <p:nvPicPr>
          <p:cNvPr id="48132" name="Picture 4" descr="http://batona.net/uploads/posts/2013-11/138466243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.liveinternet.ru/images/attach/c/2/67/560/67560931_vitam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14290"/>
            <a:ext cx="8702706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14290"/>
            <a:ext cx="884558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0500"/>
            <a:ext cx="8643998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1.radikal.ru/i316/1308/87/b102a1364e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786346" cy="58579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785795"/>
            <a:ext cx="3714776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унываю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улыбка на лице.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что принимаю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А В С.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zdraveda.com/sites/default/files/imagecache/resizeimgpost-500-500/u46/2011/02/vitamin_e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-music.ru/_fr/0/720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0_7facd_acc87f7f_X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143932" cy="5357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всегда за тобой!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pp.nashaucheba.ru/pars_docs/refs/103/102609/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4389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Неправильное питание приводит ко многим заболеваниям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sadykova.ru/wp-content/d0a7d0b8d0bfd181d1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04" cy="4500554"/>
          </a:xfrm>
          <a:prstGeom prst="rect">
            <a:avLst/>
          </a:prstGeom>
          <a:noFill/>
        </p:spPr>
      </p:pic>
      <p:pic>
        <p:nvPicPr>
          <p:cNvPr id="35846" name="Picture 6" descr="http://damskieshtu4ki.ru/wp-content/uploads/2012/01/privyichki-pitaniya-det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4000528" cy="4552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0.radikal.ru/i312/1011/0f/58c65ea581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52" cy="4976814"/>
          </a:xfrm>
          <a:prstGeom prst="rect">
            <a:avLst/>
          </a:prstGeom>
          <a:noFill/>
        </p:spPr>
      </p:pic>
      <p:pic>
        <p:nvPicPr>
          <p:cNvPr id="45060" name="Picture 4" descr="http://img.allodocteurs.fr/upload/article/7512-sod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214842" cy="500066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/>
          </a:p>
        </p:txBody>
      </p:sp>
      <p:pic>
        <p:nvPicPr>
          <p:cNvPr id="46082" name="Picture 2" descr="http://www.foodstore24.ru/img/p/28-75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857652" cy="4714908"/>
          </a:xfrm>
          <a:prstGeom prst="rect">
            <a:avLst/>
          </a:prstGeom>
          <a:noFill/>
        </p:spPr>
      </p:pic>
      <p:pic>
        <p:nvPicPr>
          <p:cNvPr id="46084" name="Picture 4" descr="http://s001.radikal.ru/i195/1012/fb/c4f700f268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y.delfi.ua/norm/20798/573862_Cpg8J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01056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orshanka.by/wp-content/uploads/2013/08/clip_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omensabworkout.com/wp-content/uploads/2010/02/germs-e1266092215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15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greenmama.ua/dn_images/00/66/07/35/130190705944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42</Words>
  <Application>Microsoft Office PowerPoint</Application>
  <PresentationFormat>Экран (4:3)</PresentationFormat>
  <Paragraphs>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Неправильное питание приводит ко многим заболеваниям </vt:lpstr>
      <vt:lpstr>Вредные продукты</vt:lpstr>
      <vt:lpstr>Вредные продукты</vt:lpstr>
      <vt:lpstr>Полезные продукты</vt:lpstr>
      <vt:lpstr>Слайд 7</vt:lpstr>
      <vt:lpstr>Слайд 8</vt:lpstr>
      <vt:lpstr>Слайд 9</vt:lpstr>
      <vt:lpstr>Где живут микробы </vt:lpstr>
      <vt:lpstr>Как бороться с микробами</vt:lpstr>
      <vt:lpstr>Слайд 12</vt:lpstr>
      <vt:lpstr>Слайд 13</vt:lpstr>
      <vt:lpstr>Слайд 14</vt:lpstr>
      <vt:lpstr>Слайд 15</vt:lpstr>
      <vt:lpstr>Слайд 16</vt:lpstr>
      <vt:lpstr>Слайд 17</vt:lpstr>
      <vt:lpstr>Выбор всегда за тобой!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Валентина</cp:lastModifiedBy>
  <cp:revision>253</cp:revision>
  <dcterms:created xsi:type="dcterms:W3CDTF">2012-05-13T04:57:04Z</dcterms:created>
  <dcterms:modified xsi:type="dcterms:W3CDTF">2022-11-30T13:28:11Z</dcterms:modified>
</cp:coreProperties>
</file>